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141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54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17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14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0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784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94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34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3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475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6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9A97-13E7-45B1-BFF1-3FFE52F63C1B}" type="datetimeFigureOut">
              <a:rPr lang="sl-SI" smtClean="0"/>
              <a:t>6. 10. 2019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B52E-43D3-455D-8CFF-D111B8A20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93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lj.maps.arcgis.com/apps/webappviewer/index.html?id=868a75141f554f1f874993bf9882a05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3184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latin typeface="Arial Nova" panose="020B0504020202020204" pitchFamily="34" charset="0"/>
              </a:rPr>
              <a:t>APP ON FUNCTIONAL DERELICT </a:t>
            </a:r>
            <a:r>
              <a:rPr lang="sl-SI" b="1" dirty="0" smtClean="0">
                <a:latin typeface="Arial Nova" panose="020B0504020202020204" pitchFamily="34" charset="0"/>
              </a:rPr>
              <a:t>AREAS (GIS)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> </a:t>
            </a:r>
            <a:r>
              <a:rPr lang="sl-SI" b="1" dirty="0" smtClean="0"/>
              <a:t> </a:t>
            </a:r>
            <a:endParaRPr lang="sl-SI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539" y="2107468"/>
            <a:ext cx="4196050" cy="279736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33418" y="5393267"/>
            <a:ext cx="4572000" cy="1168340"/>
          </a:xfrm>
        </p:spPr>
        <p:txBody>
          <a:bodyPr>
            <a:normAutofit/>
          </a:bodyPr>
          <a:lstStyle/>
          <a:p>
            <a:r>
              <a:rPr lang="sl-SI" sz="3200" dirty="0" smtClean="0">
                <a:latin typeface="Arial Nova" panose="020B0504020202020204" pitchFamily="34" charset="0"/>
              </a:rPr>
              <a:t>     Maša Iskra</a:t>
            </a:r>
            <a:endParaRPr lang="sl-SI" sz="3200" dirty="0">
              <a:latin typeface="Arial Nova" panose="020B05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95" y="2079640"/>
            <a:ext cx="3814194" cy="28606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725" y="3079193"/>
            <a:ext cx="3008549" cy="225641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65" y="4444142"/>
            <a:ext cx="2985559" cy="22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err="1" smtClean="0">
                <a:latin typeface="Arial Nova" panose="020B0504020202020204" pitchFamily="34" charset="0"/>
              </a:rPr>
              <a:t>Purpose</a:t>
            </a:r>
            <a:r>
              <a:rPr lang="sl-SI" b="1" dirty="0" smtClean="0">
                <a:latin typeface="Arial Nova" panose="020B0504020202020204" pitchFamily="34" charset="0"/>
              </a:rPr>
              <a:t> </a:t>
            </a:r>
            <a:r>
              <a:rPr lang="sl-SI" b="1" dirty="0" err="1" smtClean="0">
                <a:latin typeface="Arial Nova" panose="020B0504020202020204" pitchFamily="34" charset="0"/>
              </a:rPr>
              <a:t>of</a:t>
            </a:r>
            <a:r>
              <a:rPr lang="sl-SI" b="1" dirty="0" smtClean="0">
                <a:latin typeface="Arial Nova" panose="020B0504020202020204" pitchFamily="34" charset="0"/>
              </a:rPr>
              <a:t> </a:t>
            </a:r>
            <a:r>
              <a:rPr lang="sl-SI" b="1" dirty="0" err="1" smtClean="0">
                <a:latin typeface="Arial Nova" panose="020B0504020202020204" pitchFamily="34" charset="0"/>
              </a:rPr>
              <a:t>application</a:t>
            </a:r>
            <a:r>
              <a:rPr lang="sl-SI" b="1" dirty="0" smtClean="0">
                <a:latin typeface="Arial Nova" panose="020B0504020202020204" pitchFamily="34" charset="0"/>
              </a:rPr>
              <a:t>:</a:t>
            </a:r>
            <a:endParaRPr lang="sl-SI" dirty="0">
              <a:latin typeface="Arial Nova" panose="020B05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>
                <a:latin typeface="Arial Nova" panose="020B0504020202020204" pitchFamily="34" charset="0"/>
              </a:rPr>
              <a:t>Possible</a:t>
            </a:r>
            <a:r>
              <a:rPr lang="sl-SI" dirty="0" smtClean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entry</a:t>
            </a:r>
            <a:r>
              <a:rPr lang="sl-SI" dirty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of</a:t>
            </a:r>
            <a:r>
              <a:rPr lang="sl-SI" dirty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information</a:t>
            </a:r>
            <a:r>
              <a:rPr lang="sl-SI" dirty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online</a:t>
            </a:r>
            <a:r>
              <a:rPr lang="sl-SI" dirty="0">
                <a:latin typeface="Arial Nova" panose="020B0504020202020204" pitchFamily="34" charset="0"/>
              </a:rPr>
              <a:t>, </a:t>
            </a:r>
            <a:r>
              <a:rPr lang="sl-SI" dirty="0" err="1">
                <a:latin typeface="Arial Nova" panose="020B0504020202020204" pitchFamily="34" charset="0"/>
              </a:rPr>
              <a:t>changes</a:t>
            </a:r>
            <a:endParaRPr lang="sl-SI" dirty="0">
              <a:latin typeface="Arial Nova" panose="020B0504020202020204" pitchFamily="34" charset="0"/>
            </a:endParaRPr>
          </a:p>
          <a:p>
            <a:r>
              <a:rPr lang="sl-SI" dirty="0" err="1" smtClean="0">
                <a:latin typeface="Arial Nova" panose="020B0504020202020204" pitchFamily="34" charset="0"/>
              </a:rPr>
              <a:t>Clearly</a:t>
            </a:r>
            <a:r>
              <a:rPr lang="sl-SI" dirty="0" smtClean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collected</a:t>
            </a:r>
            <a:r>
              <a:rPr lang="sl-SI" dirty="0">
                <a:latin typeface="Arial Nova" panose="020B0504020202020204" pitchFamily="34" charset="0"/>
              </a:rPr>
              <a:t> data</a:t>
            </a:r>
          </a:p>
          <a:p>
            <a:r>
              <a:rPr lang="sl-SI" dirty="0" err="1" smtClean="0">
                <a:latin typeface="Arial Nova" panose="020B0504020202020204" pitchFamily="34" charset="0"/>
              </a:rPr>
              <a:t>Accessibility</a:t>
            </a:r>
            <a:r>
              <a:rPr lang="sl-SI" dirty="0" smtClean="0">
                <a:latin typeface="Arial Nova" panose="020B0504020202020204" pitchFamily="34" charset="0"/>
              </a:rPr>
              <a:t> </a:t>
            </a:r>
            <a:r>
              <a:rPr lang="sl-SI" dirty="0">
                <a:latin typeface="Arial Nova" panose="020B0504020202020204" pitchFamily="34" charset="0"/>
              </a:rPr>
              <a:t>(</a:t>
            </a:r>
            <a:r>
              <a:rPr lang="sl-SI" dirty="0" err="1">
                <a:latin typeface="Arial Nova" panose="020B0504020202020204" pitchFamily="34" charset="0"/>
              </a:rPr>
              <a:t>phone</a:t>
            </a:r>
            <a:r>
              <a:rPr lang="sl-SI" dirty="0">
                <a:latin typeface="Arial Nova" panose="020B0504020202020204" pitchFamily="34" charset="0"/>
              </a:rPr>
              <a:t>, </a:t>
            </a:r>
            <a:r>
              <a:rPr lang="sl-SI" dirty="0" err="1">
                <a:latin typeface="Arial Nova" panose="020B0504020202020204" pitchFamily="34" charset="0"/>
              </a:rPr>
              <a:t>computer</a:t>
            </a:r>
            <a:r>
              <a:rPr lang="sl-SI" dirty="0">
                <a:latin typeface="Arial Nova" panose="020B0504020202020204" pitchFamily="34" charset="0"/>
              </a:rPr>
              <a:t>, </a:t>
            </a:r>
            <a:r>
              <a:rPr lang="sl-SI" dirty="0" err="1">
                <a:latin typeface="Arial Nova" panose="020B0504020202020204" pitchFamily="34" charset="0"/>
              </a:rPr>
              <a:t>different</a:t>
            </a:r>
            <a:r>
              <a:rPr lang="sl-SI" dirty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locations</a:t>
            </a:r>
            <a:r>
              <a:rPr lang="sl-SI" dirty="0">
                <a:latin typeface="Arial Nova" panose="020B0504020202020204" pitchFamily="34" charset="0"/>
              </a:rPr>
              <a:t>)</a:t>
            </a:r>
          </a:p>
          <a:p>
            <a:r>
              <a:rPr lang="sl-SI" dirty="0" err="1" smtClean="0">
                <a:latin typeface="Arial Nova" panose="020B0504020202020204" pitchFamily="34" charset="0"/>
              </a:rPr>
              <a:t>View</a:t>
            </a:r>
            <a:r>
              <a:rPr lang="sl-SI" dirty="0" smtClean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photos</a:t>
            </a:r>
            <a:r>
              <a:rPr lang="sl-SI" dirty="0">
                <a:latin typeface="Arial Nova" panose="020B0504020202020204" pitchFamily="34" charset="0"/>
              </a:rPr>
              <a:t> at </a:t>
            </a:r>
            <a:r>
              <a:rPr lang="sl-SI" dirty="0" err="1">
                <a:latin typeface="Arial Nova" panose="020B0504020202020204" pitchFamily="34" charset="0"/>
              </a:rPr>
              <a:t>the</a:t>
            </a:r>
            <a:r>
              <a:rPr lang="sl-SI" dirty="0">
                <a:latin typeface="Arial Nova" panose="020B0504020202020204" pitchFamily="34" charset="0"/>
              </a:rPr>
              <a:t> same time</a:t>
            </a:r>
          </a:p>
          <a:p>
            <a:r>
              <a:rPr lang="sl-SI" dirty="0" err="1" smtClean="0">
                <a:latin typeface="Arial Nova" panose="020B0504020202020204" pitchFamily="34" charset="0"/>
              </a:rPr>
              <a:t>Better</a:t>
            </a:r>
            <a:r>
              <a:rPr lang="sl-SI" dirty="0" smtClean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communication</a:t>
            </a:r>
            <a:endParaRPr lang="sl-SI" dirty="0">
              <a:latin typeface="Arial Nova" panose="020B0504020202020204" pitchFamily="34" charset="0"/>
            </a:endParaRPr>
          </a:p>
          <a:p>
            <a:r>
              <a:rPr lang="sl-SI" dirty="0" smtClean="0">
                <a:latin typeface="Arial Nova" panose="020B0504020202020204" pitchFamily="34" charset="0"/>
              </a:rPr>
              <a:t>Data </a:t>
            </a:r>
            <a:r>
              <a:rPr lang="sl-SI" dirty="0" err="1">
                <a:latin typeface="Arial Nova" panose="020B0504020202020204" pitchFamily="34" charset="0"/>
              </a:rPr>
              <a:t>export</a:t>
            </a:r>
            <a:r>
              <a:rPr lang="sl-SI" dirty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and</a:t>
            </a:r>
            <a:r>
              <a:rPr lang="sl-SI" dirty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further</a:t>
            </a:r>
            <a:r>
              <a:rPr lang="sl-SI" dirty="0">
                <a:latin typeface="Arial Nova" panose="020B0504020202020204" pitchFamily="34" charset="0"/>
              </a:rPr>
              <a:t> </a:t>
            </a:r>
            <a:r>
              <a:rPr lang="sl-SI" dirty="0" err="1">
                <a:latin typeface="Arial Nova" panose="020B0504020202020204" pitchFamily="34" charset="0"/>
              </a:rPr>
              <a:t>processing</a:t>
            </a:r>
            <a:endParaRPr lang="sl-SI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 Nova" panose="020B05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15435"/>
          <a:stretch/>
        </p:blipFill>
        <p:spPr>
          <a:xfrm>
            <a:off x="8453526" y="792950"/>
            <a:ext cx="3316431" cy="20653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081" y="3365635"/>
            <a:ext cx="1985876" cy="32950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686" y="4217252"/>
            <a:ext cx="2619416" cy="19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Označba mesta vsebine 7" descr="C:\Users\viljem\Downloads\Screenshot_20190927-093807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6" b="7181"/>
          <a:stretch/>
        </p:blipFill>
        <p:spPr bwMode="auto">
          <a:xfrm>
            <a:off x="615566" y="437398"/>
            <a:ext cx="4122689" cy="605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5257800" y="2090391"/>
            <a:ext cx="6096000" cy="27270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Domžale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marked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spots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derelict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(FDA).</a:t>
            </a:r>
            <a:endParaRPr lang="sl-SI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C:\Users\viljem\Downloads\Screenshot_20190927-09384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78" b="7118"/>
          <a:stretch/>
        </p:blipFill>
        <p:spPr bwMode="auto">
          <a:xfrm>
            <a:off x="581891" y="282633"/>
            <a:ext cx="3981796" cy="6375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126182" y="2172071"/>
            <a:ext cx="6096000" cy="16731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zoom in, </a:t>
            </a: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FDAs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IDs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easier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orientation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C:\Users\viljem\Downloads\Screenshot_20190927-100820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9" b="6761"/>
          <a:stretch/>
        </p:blipFill>
        <p:spPr bwMode="auto">
          <a:xfrm>
            <a:off x="315884" y="58189"/>
            <a:ext cx="4516264" cy="6616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5275344" y="2140589"/>
            <a:ext cx="56352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colors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l-SI" sz="32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FDA.</a:t>
            </a:r>
          </a:p>
          <a:p>
            <a:endParaRPr lang="sl-SI" sz="3200" dirty="0" smtClean="0"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endParaRPr lang="sl-SI" sz="3200" dirty="0" smtClean="0"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endParaRPr lang="sl-SI" sz="3200" dirty="0"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r>
              <a:rPr lang="sl-SI" sz="2000" dirty="0" smtClean="0">
                <a:latin typeface="Arial Nova" panose="020B0504020202020204" pitchFamily="34" charset="0"/>
                <a:cs typeface="Times New Roman" panose="02020603050405020304" pitchFamily="18" charset="0"/>
              </a:rPr>
              <a:t>No </a:t>
            </a:r>
            <a:r>
              <a:rPr lang="sl-SI" sz="2000" dirty="0" err="1" smtClean="0">
                <a:latin typeface="Arial Nova" panose="020B0504020202020204" pitchFamily="34" charset="0"/>
                <a:cs typeface="Times New Roman" panose="02020603050405020304" pitchFamily="18" charset="0"/>
              </a:rPr>
              <a:t>change</a:t>
            </a:r>
            <a:endParaRPr lang="sl-SI" sz="2000" dirty="0" smtClean="0"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r>
              <a:rPr lang="sl-SI" sz="2000" dirty="0" err="1" smtClean="0">
                <a:latin typeface="Arial Nova" panose="020B0504020202020204" pitchFamily="34" charset="0"/>
                <a:cs typeface="Times New Roman" panose="02020603050405020304" pitchFamily="18" charset="0"/>
              </a:rPr>
              <a:t>Adding</a:t>
            </a:r>
            <a:r>
              <a:rPr lang="sl-SI" sz="2000" dirty="0" smtClean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 smtClean="0">
                <a:latin typeface="Arial Nova" panose="020B0504020202020204" pitchFamily="34" charset="0"/>
                <a:cs typeface="Times New Roman" panose="02020603050405020304" pitchFamily="18" charset="0"/>
              </a:rPr>
              <a:t>existing</a:t>
            </a:r>
            <a:r>
              <a:rPr lang="sl-SI" sz="2000" dirty="0" smtClean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 smtClean="0">
                <a:latin typeface="Arial Nova" panose="020B0504020202020204" pitchFamily="34" charset="0"/>
                <a:cs typeface="Times New Roman" panose="02020603050405020304" pitchFamily="18" charset="0"/>
              </a:rPr>
              <a:t>data</a:t>
            </a:r>
            <a:endParaRPr lang="sl-SI" sz="2000" dirty="0" smtClean="0"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r>
              <a:rPr lang="sl-SI" sz="2000" dirty="0" err="1" smtClean="0">
                <a:latin typeface="Arial Nova" panose="020B0504020202020204" pitchFamily="34" charset="0"/>
                <a:cs typeface="Times New Roman" panose="02020603050405020304" pitchFamily="18" charset="0"/>
              </a:rPr>
              <a:t>Changes</a:t>
            </a:r>
            <a:r>
              <a:rPr lang="sl-SI" sz="2000" dirty="0" smtClean="0">
                <a:latin typeface="Arial Nova" panose="020B0504020202020204" pitchFamily="34" charset="0"/>
                <a:cs typeface="Times New Roman" panose="02020603050405020304" pitchFamily="18" charset="0"/>
              </a:rPr>
              <a:t> on FDA</a:t>
            </a:r>
          </a:p>
          <a:p>
            <a:r>
              <a:rPr lang="sl-SI" sz="2000" dirty="0" smtClean="0">
                <a:latin typeface="Arial Nova" panose="020B0504020202020204" pitchFamily="34" charset="0"/>
              </a:rPr>
              <a:t>FDA in </a:t>
            </a:r>
            <a:r>
              <a:rPr lang="sl-SI" sz="2000" dirty="0" err="1" smtClean="0">
                <a:latin typeface="Arial Nova" panose="020B0504020202020204" pitchFamily="34" charset="0"/>
              </a:rPr>
              <a:t>function</a:t>
            </a:r>
            <a:r>
              <a:rPr lang="sl-SI" sz="2000" dirty="0" smtClean="0">
                <a:latin typeface="Arial Nova" panose="020B0504020202020204" pitchFamily="34" charset="0"/>
              </a:rPr>
              <a:t> </a:t>
            </a:r>
            <a:r>
              <a:rPr lang="sl-SI" sz="2000" dirty="0" err="1" smtClean="0">
                <a:latin typeface="Arial Nova" panose="020B0504020202020204" pitchFamily="34" charset="0"/>
              </a:rPr>
              <a:t>again</a:t>
            </a:r>
            <a:r>
              <a:rPr lang="sl-SI" sz="2000" dirty="0" smtClean="0">
                <a:latin typeface="Arial Nova" panose="020B0504020202020204" pitchFamily="34" charset="0"/>
              </a:rPr>
              <a:t>, </a:t>
            </a:r>
            <a:r>
              <a:rPr lang="sl-SI" sz="2000" dirty="0" err="1" smtClean="0">
                <a:latin typeface="Arial Nova" panose="020B0504020202020204" pitchFamily="34" charset="0"/>
              </a:rPr>
              <a:t>deletion</a:t>
            </a:r>
            <a:r>
              <a:rPr lang="sl-SI" sz="2000" dirty="0" smtClean="0">
                <a:latin typeface="Arial Nova" panose="020B0504020202020204" pitchFamily="34" charset="0"/>
              </a:rPr>
              <a:t> </a:t>
            </a:r>
            <a:r>
              <a:rPr lang="sl-SI" sz="2000" dirty="0" err="1" smtClean="0">
                <a:latin typeface="Arial Nova" panose="020B0504020202020204" pitchFamily="34" charset="0"/>
              </a:rPr>
              <a:t>proposed</a:t>
            </a:r>
            <a:endParaRPr lang="sl-SI" sz="2000" dirty="0" smtClean="0">
              <a:latin typeface="Arial Nova" panose="020B0504020202020204" pitchFamily="34" charset="0"/>
            </a:endParaRPr>
          </a:p>
          <a:p>
            <a:r>
              <a:rPr lang="sl-SI" sz="2000" dirty="0" smtClean="0">
                <a:latin typeface="Arial Nova" panose="020B0504020202020204" pitchFamily="34" charset="0"/>
              </a:rPr>
              <a:t>New FDA</a:t>
            </a:r>
          </a:p>
          <a:p>
            <a:r>
              <a:rPr lang="sl-SI" sz="2000" dirty="0" err="1" smtClean="0">
                <a:latin typeface="Arial Nova" panose="020B0504020202020204" pitchFamily="34" charset="0"/>
              </a:rPr>
              <a:t>Unrevised</a:t>
            </a:r>
            <a:endParaRPr lang="sl-SI" sz="2000" dirty="0">
              <a:latin typeface="Arial Nova" panose="020B0504020202020204" pitchFamily="34" charset="0"/>
            </a:endParaRPr>
          </a:p>
        </p:txBody>
      </p:sp>
      <p:cxnSp>
        <p:nvCxnSpPr>
          <p:cNvPr id="17" name="Raven puščični povezovalnik 16"/>
          <p:cNvCxnSpPr/>
          <p:nvPr/>
        </p:nvCxnSpPr>
        <p:spPr>
          <a:xfrm flipH="1" flipV="1">
            <a:off x="4396509" y="4701309"/>
            <a:ext cx="878835" cy="55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H="1" flipV="1">
            <a:off x="4368800" y="5366327"/>
            <a:ext cx="906544" cy="36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4396509" y="6003636"/>
            <a:ext cx="794327" cy="64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2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C:\Users\viljem\Downloads\Screenshot_20190927-093929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7" b="6768"/>
          <a:stretch/>
        </p:blipFill>
        <p:spPr bwMode="auto">
          <a:xfrm>
            <a:off x="390698" y="0"/>
            <a:ext cx="4113875" cy="6712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4952075" y="30607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l-SI" sz="3200" dirty="0" err="1">
                <a:latin typeface="Arial Nova" panose="020B0504020202020204" pitchFamily="34" charset="0"/>
              </a:rPr>
              <a:t>When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we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find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the</a:t>
            </a:r>
            <a:r>
              <a:rPr lang="sl-SI" sz="3200" dirty="0">
                <a:latin typeface="Arial Nova" panose="020B0504020202020204" pitchFamily="34" charset="0"/>
              </a:rPr>
              <a:t> area </a:t>
            </a:r>
            <a:r>
              <a:rPr lang="sl-SI" sz="3200" dirty="0" err="1">
                <a:latin typeface="Arial Nova" panose="020B0504020202020204" pitchFamily="34" charset="0"/>
              </a:rPr>
              <a:t>that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we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want</a:t>
            </a:r>
            <a:r>
              <a:rPr lang="sl-SI" sz="3200" dirty="0">
                <a:latin typeface="Arial Nova" panose="020B0504020202020204" pitchFamily="34" charset="0"/>
              </a:rPr>
              <a:t> to </a:t>
            </a:r>
            <a:r>
              <a:rPr lang="sl-SI" sz="3200" dirty="0" err="1">
                <a:latin typeface="Arial Nova" panose="020B0504020202020204" pitchFamily="34" charset="0"/>
              </a:rPr>
              <a:t>study</a:t>
            </a:r>
            <a:r>
              <a:rPr lang="sl-SI" sz="3200" dirty="0">
                <a:latin typeface="Arial Nova" panose="020B0504020202020204" pitchFamily="34" charset="0"/>
              </a:rPr>
              <a:t> in </a:t>
            </a:r>
            <a:r>
              <a:rPr lang="sl-SI" sz="3200" dirty="0" err="1" smtClean="0">
                <a:latin typeface="Arial Nova" panose="020B0504020202020204" pitchFamily="34" charset="0"/>
              </a:rPr>
              <a:t>greater</a:t>
            </a:r>
            <a:r>
              <a:rPr lang="sl-SI" sz="3200" dirty="0" smtClean="0">
                <a:latin typeface="Arial Nova" panose="020B0504020202020204" pitchFamily="34" charset="0"/>
              </a:rPr>
              <a:t> </a:t>
            </a:r>
            <a:r>
              <a:rPr lang="sl-SI" sz="3200" dirty="0" err="1" smtClean="0">
                <a:latin typeface="Arial Nova" panose="020B0504020202020204" pitchFamily="34" charset="0"/>
              </a:rPr>
              <a:t>detail</a:t>
            </a:r>
            <a:r>
              <a:rPr lang="sl-SI" sz="3200" dirty="0" smtClean="0">
                <a:latin typeface="Arial Nova" panose="020B0504020202020204" pitchFamily="34" charset="0"/>
              </a:rPr>
              <a:t>, </a:t>
            </a:r>
            <a:r>
              <a:rPr lang="sl-SI" sz="3200" dirty="0" err="1">
                <a:latin typeface="Arial Nova" panose="020B0504020202020204" pitchFamily="34" charset="0"/>
              </a:rPr>
              <a:t>we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can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click</a:t>
            </a:r>
            <a:r>
              <a:rPr lang="sl-SI" sz="3200" dirty="0">
                <a:latin typeface="Arial Nova" panose="020B0504020202020204" pitchFamily="34" charset="0"/>
              </a:rPr>
              <a:t> on </a:t>
            </a:r>
            <a:r>
              <a:rPr lang="sl-SI" sz="3200" dirty="0" err="1">
                <a:latin typeface="Arial Nova" panose="020B0504020202020204" pitchFamily="34" charset="0"/>
              </a:rPr>
              <a:t>the</a:t>
            </a:r>
            <a:r>
              <a:rPr lang="sl-SI" sz="3200" dirty="0">
                <a:latin typeface="Arial Nova" panose="020B0504020202020204" pitchFamily="34" charset="0"/>
              </a:rPr>
              <a:t> area </a:t>
            </a:r>
            <a:r>
              <a:rPr lang="sl-SI" sz="3200" dirty="0" err="1">
                <a:latin typeface="Arial Nova" panose="020B0504020202020204" pitchFamily="34" charset="0"/>
              </a:rPr>
              <a:t>and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questionnaire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with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err="1">
                <a:latin typeface="Arial Nova" panose="020B0504020202020204" pitchFamily="34" charset="0"/>
              </a:rPr>
              <a:t>data</a:t>
            </a:r>
            <a:r>
              <a:rPr lang="sl-SI" sz="3200" dirty="0">
                <a:latin typeface="Arial Nova" panose="020B0504020202020204" pitchFamily="34" charset="0"/>
              </a:rPr>
              <a:t> </a:t>
            </a:r>
            <a:r>
              <a:rPr lang="sl-SI" sz="3200" dirty="0" smtClean="0">
                <a:latin typeface="Arial Nova" panose="020B0504020202020204" pitchFamily="34" charset="0"/>
              </a:rPr>
              <a:t>on FDA </a:t>
            </a:r>
            <a:r>
              <a:rPr lang="sl-SI" sz="3200" dirty="0" err="1" smtClean="0">
                <a:latin typeface="Arial Nova" panose="020B0504020202020204" pitchFamily="34" charset="0"/>
              </a:rPr>
              <a:t>will</a:t>
            </a:r>
            <a:r>
              <a:rPr lang="sl-SI" sz="3200" dirty="0" smtClean="0">
                <a:latin typeface="Arial Nova" panose="020B0504020202020204" pitchFamily="34" charset="0"/>
              </a:rPr>
              <a:t> open.</a:t>
            </a:r>
            <a:endParaRPr lang="sl-SI" sz="3200" dirty="0">
              <a:latin typeface="Arial Nova" panose="020B0504020202020204" pitchFamily="34" charset="0"/>
            </a:endParaRPr>
          </a:p>
        </p:txBody>
      </p:sp>
      <p:pic>
        <p:nvPicPr>
          <p:cNvPr id="8" name="Označba mesta vsebine 7" descr="C:\Users\viljem\Downloads\Screenshot_20190927-094008.jpg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19" b="6965"/>
          <a:stretch/>
        </p:blipFill>
        <p:spPr bwMode="auto">
          <a:xfrm>
            <a:off x="8869679" y="2919670"/>
            <a:ext cx="2668386" cy="3638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značba mesta vsebine 4" descr="C:\Users\viljem\Downloads\Screenshot_20190927-094016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7" b="6969"/>
          <a:stretch/>
        </p:blipFill>
        <p:spPr bwMode="auto">
          <a:xfrm>
            <a:off x="5793972" y="2919670"/>
            <a:ext cx="2753357" cy="3540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89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Link:</a:t>
            </a:r>
            <a:endParaRPr lang="pl-PL" dirty="0"/>
          </a:p>
          <a:p>
            <a:r>
              <a:rPr lang="pl-PL" dirty="0">
                <a:hlinkClick r:id="rId2"/>
              </a:rPr>
              <a:t>https://uni-lj.maps.arcgis.com/apps/webappviewer/index.html?id=868a75141f554f1f874993bf9882a051</a:t>
            </a:r>
            <a:endParaRPr lang="pl-PL" dirty="0"/>
          </a:p>
          <a:p>
            <a:r>
              <a:rPr lang="sl-SI" dirty="0" err="1" smtClean="0"/>
              <a:t>User</a:t>
            </a:r>
            <a:r>
              <a:rPr lang="sl-SI" dirty="0" smtClean="0"/>
              <a:t>: </a:t>
            </a:r>
            <a:r>
              <a:rPr lang="sl-SI" dirty="0" err="1"/>
              <a:t>ff_domzale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dirty="0" err="1" smtClean="0"/>
              <a:t>Password</a:t>
            </a:r>
            <a:r>
              <a:rPr lang="sl-SI" dirty="0" smtClean="0"/>
              <a:t>: domzale_fdo19</a:t>
            </a:r>
            <a:endParaRPr lang="pl-PL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37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149</Words>
  <Application>Microsoft Office PowerPoint</Application>
  <PresentationFormat>Širokozaslonsko</PresentationFormat>
  <Paragraphs>26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Arial Nova</vt:lpstr>
      <vt:lpstr>Calibri</vt:lpstr>
      <vt:lpstr>Calibri Light</vt:lpstr>
      <vt:lpstr>Times New Roman</vt:lpstr>
      <vt:lpstr>Officeova tema</vt:lpstr>
      <vt:lpstr> APP ON FUNCTIONAL DERELICT AREAS (GIS)   </vt:lpstr>
      <vt:lpstr>Purpose of application: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ABOUT BROWNFIELDS</dc:title>
  <dc:creator>viljem</dc:creator>
  <cp:lastModifiedBy>Estonija 2019</cp:lastModifiedBy>
  <cp:revision>11</cp:revision>
  <cp:lastPrinted>2019-10-02T10:20:56Z</cp:lastPrinted>
  <dcterms:created xsi:type="dcterms:W3CDTF">2019-09-27T08:53:09Z</dcterms:created>
  <dcterms:modified xsi:type="dcterms:W3CDTF">2019-10-06T11:30:58Z</dcterms:modified>
</cp:coreProperties>
</file>